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64" r:id="rId4"/>
    <p:sldId id="259" r:id="rId5"/>
    <p:sldId id="260" r:id="rId6"/>
    <p:sldId id="265" r:id="rId7"/>
    <p:sldId id="268" r:id="rId8"/>
    <p:sldId id="266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4660"/>
  </p:normalViewPr>
  <p:slideViewPr>
    <p:cSldViewPr snapToGrid="0">
      <p:cViewPr>
        <p:scale>
          <a:sx n="100" d="100"/>
          <a:sy n="100" d="100"/>
        </p:scale>
        <p:origin x="-1182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7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8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067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39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0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85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56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939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18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71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5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8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8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68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0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8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0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ickgoing.io/" TargetMode="External"/><Relationship Id="rId2" Type="http://schemas.openxmlformats.org/officeDocument/2006/relationships/hyperlink" Target="https://www.mobike.com/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-sbike.com/main.html" TargetMode="External"/><Relationship Id="rId4" Type="http://schemas.openxmlformats.org/officeDocument/2006/relationships/hyperlink" Target="https://elecle.bik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le.bike/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obike.com/kr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go-sbike.com/main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kickgoing.io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4188"/>
            <a:ext cx="12192000" cy="6882187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47298" y="2345744"/>
            <a:ext cx="63704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prstClr val="white"/>
                </a:solidFill>
              </a:rPr>
              <a:t>서울시 공공자전거</a:t>
            </a:r>
            <a:endParaRPr lang="en-US" altLang="ko-KR" sz="44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400" b="1" dirty="0" smtClean="0">
                <a:solidFill>
                  <a:srgbClr val="FFF324"/>
                </a:solidFill>
              </a:rPr>
              <a:t>’</a:t>
            </a:r>
            <a:r>
              <a:rPr lang="ko-KR" altLang="en-US" sz="4400" b="1" dirty="0" err="1" smtClean="0">
                <a:solidFill>
                  <a:srgbClr val="FFF324"/>
                </a:solidFill>
              </a:rPr>
              <a:t>따릉이</a:t>
            </a:r>
            <a:r>
              <a:rPr lang="en-US" altLang="ko-KR" sz="4400" b="1" dirty="0" smtClean="0">
                <a:solidFill>
                  <a:srgbClr val="FFF324"/>
                </a:solidFill>
              </a:rPr>
              <a:t>’</a:t>
            </a:r>
            <a:endParaRPr lang="en-US" altLang="ko-KR" sz="4400" b="1" dirty="0">
              <a:solidFill>
                <a:srgbClr val="FFF324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68319" y="3978182"/>
            <a:ext cx="232838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ko-KR" altLang="en-US" sz="2000" kern="0" dirty="0" smtClean="0">
                <a:ln w="3175">
                  <a:noFill/>
                </a:ln>
                <a:solidFill>
                  <a:srgbClr val="3A925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경쟁사분석</a:t>
            </a:r>
            <a:endParaRPr lang="en-US" altLang="ko-KR" sz="2000" b="1" kern="0" dirty="0">
              <a:ln w="3175">
                <a:noFill/>
              </a:ln>
              <a:solidFill>
                <a:srgbClr val="3A925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F324"/>
                </a:solidFill>
              </a:rPr>
              <a:t>Ⅳ </a:t>
            </a:r>
            <a:r>
              <a:rPr lang="ko-KR" altLang="en-US" sz="3200" b="1" dirty="0" err="1">
                <a:solidFill>
                  <a:srgbClr val="FFF324"/>
                </a:solidFill>
              </a:rPr>
              <a:t>킥고잉</a:t>
            </a:r>
            <a:r>
              <a:rPr lang="ko-KR" altLang="en-US" sz="3200" b="1" dirty="0">
                <a:solidFill>
                  <a:srgbClr val="FFF324"/>
                </a:solidFill>
              </a:rPr>
              <a:t> </a:t>
            </a:r>
            <a:r>
              <a:rPr lang="en-US" altLang="ko-KR" sz="3200" b="1" dirty="0" err="1">
                <a:solidFill>
                  <a:srgbClr val="FFF324"/>
                </a:solidFill>
              </a:rPr>
              <a:t>Kickgoing</a:t>
            </a:r>
            <a:endParaRPr lang="en-US" altLang="ko-KR" sz="3200" b="1" dirty="0">
              <a:solidFill>
                <a:srgbClr val="FFF324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333454" y="4480209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장점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837832" y="4425703"/>
            <a:ext cx="25807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지정된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색상 사용으로 브랜드 인식이 강렬함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페이지 내에 이용방법 관련 영상 삽입으로 인해 이용자들이 쉽게 이용가능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363473" y="6004146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단점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67851" y="5966646"/>
            <a:ext cx="2580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이용가격에 대한 기재가 없음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문의 관련해서는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이메일로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받음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333454" y="1205710"/>
            <a:ext cx="4219299" cy="3128165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9258"/>
                </a:solidFill>
              </a:rPr>
              <a:t>Layout </a:t>
            </a:r>
            <a:r>
              <a:rPr lang="ko-KR" altLang="en-US" sz="1600" b="1" dirty="0" smtClean="0">
                <a:solidFill>
                  <a:srgbClr val="3A9258"/>
                </a:solidFill>
              </a:rPr>
              <a:t>레이아웃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풀 페이지 및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반응형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웹 페이지 구성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메뉴 클릭 시 해당페이지로 이동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실제 이미지 보단 일러스트 아이콘 사용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9258"/>
                </a:solidFill>
              </a:rPr>
              <a:t>Color </a:t>
            </a:r>
            <a:r>
              <a:rPr lang="ko-KR" altLang="en-US" sz="1600" b="1" dirty="0" smtClean="0">
                <a:solidFill>
                  <a:srgbClr val="3A9258"/>
                </a:solidFill>
              </a:rPr>
              <a:t>색상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0" y="1223031"/>
            <a:ext cx="1987397" cy="5461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72"/>
          <a:stretch/>
        </p:blipFill>
        <p:spPr>
          <a:xfrm>
            <a:off x="3352453" y="1205710"/>
            <a:ext cx="1267173" cy="54785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1" b="1"/>
          <a:stretch/>
        </p:blipFill>
        <p:spPr>
          <a:xfrm>
            <a:off x="4730589" y="1223031"/>
            <a:ext cx="1365411" cy="46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481888" y="3525543"/>
            <a:ext cx="1703306" cy="4280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820" y="1000417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웹 페이지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2453" y="98854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반응형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07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307857" y="149564"/>
            <a:ext cx="4917610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smtClean="0">
                <a:solidFill>
                  <a:srgbClr val="32BEB3"/>
                </a:solidFill>
              </a:rPr>
              <a:t>CONTENTS</a:t>
            </a:r>
            <a:endParaRPr lang="en-US" altLang="ko-KR" sz="2800" b="1" i="1" kern="0" dirty="0">
              <a:solidFill>
                <a:srgbClr val="32BEB3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567777" y="0"/>
            <a:ext cx="7737882" cy="6858000"/>
            <a:chOff x="4619001" y="0"/>
            <a:chExt cx="7737882" cy="6858000"/>
          </a:xfrm>
        </p:grpSpPr>
        <p:sp>
          <p:nvSpPr>
            <p:cNvPr id="23" name="자유형 22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원호 25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포인트가 16개인 별 52"/>
          <p:cNvSpPr/>
          <p:nvPr/>
        </p:nvSpPr>
        <p:spPr>
          <a:xfrm>
            <a:off x="6280539" y="1521894"/>
            <a:ext cx="576000" cy="576000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B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3082015" y="1471019"/>
            <a:ext cx="27837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white">
                    <a:lumMod val="50000"/>
                  </a:prstClr>
                </a:solidFill>
              </a:rPr>
              <a:t>모바이크</a:t>
            </a: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600" b="1" dirty="0" err="1" smtClean="0">
                <a:solidFill>
                  <a:prstClr val="white">
                    <a:lumMod val="50000"/>
                  </a:prstClr>
                </a:solidFill>
              </a:rPr>
              <a:t>M</a:t>
            </a:r>
            <a:r>
              <a:rPr lang="en-US" altLang="ko-KR" sz="1600" b="1" dirty="0" err="1" smtClean="0">
                <a:solidFill>
                  <a:prstClr val="white">
                    <a:lumMod val="50000"/>
                  </a:prstClr>
                </a:solidFill>
              </a:rPr>
              <a:t>obike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‘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</a:rPr>
              <a:t>모바일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+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</a:rPr>
              <a:t>바이크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=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</a:rPr>
              <a:t>모바이크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’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smtClean="0">
                <a:hlinkClick r:id="rId2"/>
              </a:rPr>
              <a:t>https</a:t>
            </a:r>
            <a:r>
              <a:rPr lang="en-US" altLang="ko-KR" sz="1000" dirty="0">
                <a:hlinkClick r:id="rId2"/>
              </a:rPr>
              <a:t>://www.mobike.com/kr</a:t>
            </a:r>
            <a:r>
              <a:rPr lang="en-US" altLang="ko-KR" sz="1000" dirty="0" smtClean="0">
                <a:hlinkClick r:id="rId2"/>
              </a:rPr>
              <a:t>/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6" name="포인트가 16개인 별 55"/>
          <p:cNvSpPr/>
          <p:nvPr/>
        </p:nvSpPr>
        <p:spPr>
          <a:xfrm>
            <a:off x="6568539" y="4802953"/>
            <a:ext cx="576000" cy="576000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C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7" name="포인트가 16개인 별 56"/>
          <p:cNvSpPr/>
          <p:nvPr/>
        </p:nvSpPr>
        <p:spPr>
          <a:xfrm>
            <a:off x="3372846" y="4638749"/>
            <a:ext cx="576000" cy="576000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8" name="포인트가 16개인 별 57"/>
          <p:cNvSpPr/>
          <p:nvPr/>
        </p:nvSpPr>
        <p:spPr>
          <a:xfrm>
            <a:off x="9255453" y="2054162"/>
            <a:ext cx="576000" cy="576000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A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436403" y="4414011"/>
            <a:ext cx="2645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white">
                    <a:lumMod val="50000"/>
                  </a:prstClr>
                </a:solidFill>
              </a:rPr>
              <a:t>킥고잉</a:t>
            </a: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600" b="1" dirty="0" err="1" smtClean="0">
                <a:solidFill>
                  <a:prstClr val="white">
                    <a:lumMod val="50000"/>
                  </a:prstClr>
                </a:solidFill>
              </a:rPr>
              <a:t>Kickgoing</a:t>
            </a: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’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</a:rPr>
              <a:t>전동킥보드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</a:rPr>
              <a:t> 공유서비스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’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 smtClean="0">
                <a:hlinkClick r:id="rId3"/>
              </a:rPr>
              <a:t>https</a:t>
            </a:r>
            <a:r>
              <a:rPr lang="en-US" altLang="ko-KR" sz="1000" dirty="0">
                <a:hlinkClick r:id="rId3"/>
              </a:rPr>
              <a:t>://kickgoing.io/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9122756" y="2805639"/>
            <a:ext cx="27664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white">
                    <a:lumMod val="50000"/>
                  </a:prstClr>
                </a:solidFill>
              </a:rPr>
              <a:t>일레클</a:t>
            </a: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600" b="1" dirty="0" err="1">
                <a:solidFill>
                  <a:prstClr val="white">
                    <a:lumMod val="50000"/>
                  </a:prstClr>
                </a:solidFill>
              </a:rPr>
              <a:t>E</a:t>
            </a:r>
            <a:r>
              <a:rPr lang="en-US" altLang="ko-KR" sz="1600" b="1" dirty="0" err="1" smtClean="0">
                <a:solidFill>
                  <a:prstClr val="white">
                    <a:lumMod val="50000"/>
                  </a:prstClr>
                </a:solidFill>
              </a:rPr>
              <a:t>lecle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‘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</a:rPr>
              <a:t>전기자전거 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&amp;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</a:rPr>
              <a:t>전동킥보드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’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://elecle.bike/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7307053" y="4733502"/>
            <a:ext cx="27056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white">
                    <a:lumMod val="50000"/>
                  </a:prstClr>
                </a:solidFill>
              </a:rPr>
              <a:t>에스바이크</a:t>
            </a: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600" b="1" dirty="0" err="1" smtClean="0">
                <a:solidFill>
                  <a:prstClr val="white">
                    <a:lumMod val="50000"/>
                  </a:prstClr>
                </a:solidFill>
              </a:rPr>
              <a:t>Sbike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‘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</a:rPr>
              <a:t>공유자전거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’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hlinkClick r:id="rId5"/>
              </a:rPr>
              <a:t>http://go-sbike.com/main.html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7" grpId="0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F324"/>
                </a:solidFill>
              </a:rPr>
              <a:t>Ⅰ</a:t>
            </a:r>
            <a:r>
              <a:rPr lang="ko-KR" altLang="en-US" sz="3200" b="1" dirty="0" err="1" smtClean="0">
                <a:solidFill>
                  <a:srgbClr val="FFF324"/>
                </a:solidFill>
              </a:rPr>
              <a:t>일레클</a:t>
            </a:r>
            <a:r>
              <a:rPr lang="ko-KR" altLang="en-US" sz="3200" b="1" dirty="0" smtClean="0">
                <a:solidFill>
                  <a:srgbClr val="FFF324"/>
                </a:solidFill>
              </a:rPr>
              <a:t> </a:t>
            </a:r>
            <a:r>
              <a:rPr lang="en-US" altLang="ko-KR" sz="3200" b="1" dirty="0" err="1" smtClean="0">
                <a:solidFill>
                  <a:srgbClr val="FFF324"/>
                </a:solidFill>
              </a:rPr>
              <a:t>Elecle</a:t>
            </a:r>
            <a:endParaRPr lang="en-US" altLang="ko-KR" sz="3200" b="1" dirty="0">
              <a:solidFill>
                <a:srgbClr val="FFF32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3" y="1719691"/>
            <a:ext cx="11366712" cy="490980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91913" y="1016000"/>
            <a:ext cx="484208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일레클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en-US" altLang="ko-KR" sz="1200" dirty="0" smtClean="0">
                <a:hlinkClick r:id="rId3"/>
              </a:rPr>
              <a:t>https</a:t>
            </a:r>
            <a:r>
              <a:rPr lang="en-US" altLang="ko-KR" sz="1200" dirty="0">
                <a:hlinkClick r:id="rId3"/>
              </a:rPr>
              <a:t>://</a:t>
            </a:r>
            <a:r>
              <a:rPr lang="en-US" altLang="ko-KR" sz="1200" dirty="0" smtClean="0">
                <a:hlinkClick r:id="rId3"/>
              </a:rPr>
              <a:t>elecle.bike/home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)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→ 공유 퍼스널 </a:t>
            </a:r>
            <a:r>
              <a:rPr lang="ko-KR" altLang="en-US" sz="1200" dirty="0" err="1" smtClean="0">
                <a:solidFill>
                  <a:prstClr val="white">
                    <a:lumMod val="50000"/>
                  </a:prstClr>
                </a:solidFill>
              </a:rPr>
              <a:t>모빌리티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 플랫폼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전기자전거 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white">
                    <a:lumMod val="50000"/>
                  </a:prstClr>
                </a:solidFill>
              </a:rPr>
              <a:t>전동킥보드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41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F324"/>
                </a:solidFill>
              </a:rPr>
              <a:t>Ⅰ</a:t>
            </a:r>
            <a:r>
              <a:rPr lang="ko-KR" altLang="en-US" sz="3200" b="1" dirty="0" err="1">
                <a:solidFill>
                  <a:srgbClr val="FFF324"/>
                </a:solidFill>
              </a:rPr>
              <a:t>일레클</a:t>
            </a:r>
            <a:r>
              <a:rPr lang="ko-KR" altLang="en-US" sz="3200" b="1" dirty="0">
                <a:solidFill>
                  <a:srgbClr val="FFF324"/>
                </a:solidFill>
              </a:rPr>
              <a:t> </a:t>
            </a:r>
            <a:r>
              <a:rPr lang="en-US" altLang="ko-KR" sz="3200" b="1" dirty="0" err="1" smtClean="0">
                <a:solidFill>
                  <a:srgbClr val="FFF324"/>
                </a:solidFill>
              </a:rPr>
              <a:t>Elecle</a:t>
            </a:r>
            <a:endParaRPr lang="en-US" altLang="ko-KR" sz="3200" b="1" dirty="0">
              <a:solidFill>
                <a:srgbClr val="FFF324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333454" y="4549744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장점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837832" y="4495238"/>
            <a:ext cx="2580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눈에 띄는 색상 사용으로 가시성 증대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간결한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363473" y="5601661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단점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67851" y="5547155"/>
            <a:ext cx="2580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사용자들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 궁금해하는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가격에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대한 정보가 없음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333454" y="1205710"/>
            <a:ext cx="4219299" cy="3128165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9258"/>
                </a:solidFill>
              </a:rPr>
              <a:t>Layout </a:t>
            </a:r>
            <a:r>
              <a:rPr lang="ko-KR" altLang="en-US" sz="1600" b="1" dirty="0" smtClean="0">
                <a:solidFill>
                  <a:srgbClr val="3A9258"/>
                </a:solidFill>
              </a:rPr>
              <a:t>레이아웃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풀 페이지 및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반응형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웹 페이지 구성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메뉴 클릭 시 해당페이지로 이동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사용 권유를 위한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모바일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목업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이미지 사용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9258"/>
                </a:solidFill>
              </a:rPr>
              <a:t>Color </a:t>
            </a:r>
            <a:r>
              <a:rPr lang="ko-KR" altLang="en-US" sz="1600" b="1" dirty="0" smtClean="0">
                <a:solidFill>
                  <a:srgbClr val="3A9258"/>
                </a:solidFill>
              </a:rPr>
              <a:t>색상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6" y="3490913"/>
            <a:ext cx="2938463" cy="366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0" y="1244113"/>
            <a:ext cx="2340000" cy="54612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6"/>
          <a:stretch/>
        </p:blipFill>
        <p:spPr>
          <a:xfrm>
            <a:off x="3529455" y="1244113"/>
            <a:ext cx="1156408" cy="550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281" y="1003300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웹 페이지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99800" y="100329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반응형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4"/>
          <a:stretch/>
        </p:blipFill>
        <p:spPr>
          <a:xfrm>
            <a:off x="4951708" y="1280298"/>
            <a:ext cx="116208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F324"/>
                </a:solidFill>
              </a:rPr>
              <a:t>Ⅱ </a:t>
            </a:r>
            <a:r>
              <a:rPr lang="ko-KR" altLang="en-US" sz="3200" b="1" dirty="0" err="1" smtClean="0">
                <a:solidFill>
                  <a:srgbClr val="FFF324"/>
                </a:solidFill>
              </a:rPr>
              <a:t>모바이</a:t>
            </a:r>
            <a:r>
              <a:rPr lang="ko-KR" altLang="en-US" sz="3200" b="1" dirty="0" err="1">
                <a:solidFill>
                  <a:srgbClr val="FFF324"/>
                </a:solidFill>
              </a:rPr>
              <a:t>크</a:t>
            </a:r>
            <a:r>
              <a:rPr lang="ko-KR" altLang="en-US" sz="3200" b="1" dirty="0" smtClean="0">
                <a:solidFill>
                  <a:srgbClr val="FFF324"/>
                </a:solidFill>
              </a:rPr>
              <a:t> </a:t>
            </a:r>
            <a:r>
              <a:rPr lang="en-US" altLang="ko-KR" sz="3200" b="1" dirty="0" err="1" smtClean="0">
                <a:solidFill>
                  <a:srgbClr val="FFF324"/>
                </a:solidFill>
              </a:rPr>
              <a:t>Mobike</a:t>
            </a:r>
            <a:endParaRPr lang="en-US" altLang="ko-KR" sz="3200" b="1" dirty="0">
              <a:solidFill>
                <a:srgbClr val="FFF324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91913" y="1016000"/>
            <a:ext cx="484208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모바이</a:t>
            </a:r>
            <a:r>
              <a:rPr lang="ko-KR" altLang="en-US" sz="1400" b="1" dirty="0" err="1">
                <a:solidFill>
                  <a:prstClr val="white">
                    <a:lumMod val="50000"/>
                  </a:prstClr>
                </a:solidFill>
              </a:rPr>
              <a:t>크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en-US" altLang="ko-KR" sz="1200" dirty="0">
                <a:hlinkClick r:id="rId2"/>
              </a:rPr>
              <a:t>https://www.mobike.com/kr/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)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→ </a:t>
            </a:r>
            <a:r>
              <a:rPr lang="ko-KR" altLang="en-US" sz="1200" dirty="0" err="1" smtClean="0">
                <a:solidFill>
                  <a:prstClr val="white">
                    <a:lumMod val="50000"/>
                  </a:prstClr>
                </a:solidFill>
              </a:rPr>
              <a:t>모바일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+ </a:t>
            </a:r>
            <a:r>
              <a:rPr lang="ko-KR" altLang="en-US" sz="1200" dirty="0" err="1" smtClean="0">
                <a:solidFill>
                  <a:prstClr val="white">
                    <a:lumMod val="50000"/>
                  </a:prstClr>
                </a:solidFill>
              </a:rPr>
              <a:t>바이크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= </a:t>
            </a:r>
            <a:r>
              <a:rPr lang="ko-KR" altLang="en-US" sz="1200" dirty="0" err="1" smtClean="0">
                <a:solidFill>
                  <a:prstClr val="white">
                    <a:lumMod val="50000"/>
                  </a:prstClr>
                </a:solidFill>
              </a:rPr>
              <a:t>모바이크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공유자전거 서비스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" y="1837075"/>
            <a:ext cx="11365200" cy="47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F324"/>
                </a:solidFill>
              </a:rPr>
              <a:t>Ⅱ </a:t>
            </a:r>
            <a:r>
              <a:rPr lang="ko-KR" altLang="en-US" sz="3200" b="1" dirty="0" err="1">
                <a:solidFill>
                  <a:srgbClr val="FFF324"/>
                </a:solidFill>
              </a:rPr>
              <a:t>모바이크</a:t>
            </a:r>
            <a:r>
              <a:rPr lang="ko-KR" altLang="en-US" sz="3200" b="1" dirty="0">
                <a:solidFill>
                  <a:srgbClr val="FFF324"/>
                </a:solidFill>
              </a:rPr>
              <a:t> </a:t>
            </a:r>
            <a:r>
              <a:rPr lang="en-US" altLang="ko-KR" sz="3200" b="1" dirty="0" err="1">
                <a:solidFill>
                  <a:srgbClr val="FFF324"/>
                </a:solidFill>
              </a:rPr>
              <a:t>Mobike</a:t>
            </a:r>
            <a:endParaRPr lang="en-US" altLang="ko-KR" sz="3200" b="1" dirty="0">
              <a:solidFill>
                <a:srgbClr val="FFF324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333454" y="4499375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장점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837832" y="4444869"/>
            <a:ext cx="25807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자전거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테마 이미지를 다양하게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사용하여 자전거 페이지임을 쉽게 인식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모바이크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요청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서브 페이지를 개설하여 사용자들의 의견 수렴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363473" y="6035982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단점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67851" y="5960859"/>
            <a:ext cx="2580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서브페이지 내용에 구분이 없어 글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가독성이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떨어짐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333454" y="1205710"/>
            <a:ext cx="4219299" cy="3128165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9258"/>
                </a:solidFill>
              </a:rPr>
              <a:t>Layout </a:t>
            </a:r>
            <a:r>
              <a:rPr lang="ko-KR" altLang="en-US" sz="1600" b="1" dirty="0" smtClean="0">
                <a:solidFill>
                  <a:srgbClr val="3A9258"/>
                </a:solidFill>
              </a:rPr>
              <a:t>레이아웃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풀 페이지 및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반응형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웹 페이지 구성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서브메뉴 사용으로 정보 제공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시각적인 이미지 사용으로 정확한 페이지 구분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9258"/>
                </a:solidFill>
              </a:rPr>
              <a:t>Color </a:t>
            </a:r>
            <a:r>
              <a:rPr lang="ko-KR" altLang="en-US" sz="1600" b="1" dirty="0" smtClean="0">
                <a:solidFill>
                  <a:srgbClr val="3A9258"/>
                </a:solidFill>
              </a:rPr>
              <a:t>색상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82"/>
          <a:stretch/>
        </p:blipFill>
        <p:spPr>
          <a:xfrm>
            <a:off x="3767916" y="1280299"/>
            <a:ext cx="1471514" cy="550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1280299"/>
            <a:ext cx="2803610" cy="546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5"/>
          <a:stretch/>
        </p:blipFill>
        <p:spPr>
          <a:xfrm>
            <a:off x="5420244" y="1280859"/>
            <a:ext cx="1452617" cy="46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8983" y="1003300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웹 페이지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916" y="100386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반응형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481174" y="3581116"/>
            <a:ext cx="2352675" cy="39304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162636" y="1205709"/>
            <a:ext cx="2478439" cy="5535789"/>
            <a:chOff x="1195196" y="1206263"/>
            <a:chExt cx="2478439" cy="553578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196" y="1206263"/>
              <a:ext cx="2478439" cy="553578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13091" y="1375549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Noto Sans KR Medium" pitchFamily="34" charset="-127"/>
                  <a:ea typeface="Noto Sans KR Medium" pitchFamily="34" charset="-127"/>
                </a:rPr>
                <a:t>서브페이지</a:t>
              </a:r>
              <a:endParaRPr lang="ko-KR" altLang="en-US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09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F324"/>
                </a:solidFill>
              </a:rPr>
              <a:t>Ⅲ</a:t>
            </a:r>
            <a:r>
              <a:rPr lang="en-US" altLang="ko-KR" sz="3200" b="1" dirty="0" smtClean="0">
                <a:solidFill>
                  <a:srgbClr val="FFF324"/>
                </a:solidFill>
              </a:rPr>
              <a:t> </a:t>
            </a:r>
            <a:r>
              <a:rPr lang="ko-KR" altLang="en-US" sz="3200" b="1" dirty="0" err="1" smtClean="0">
                <a:solidFill>
                  <a:srgbClr val="FFF324"/>
                </a:solidFill>
              </a:rPr>
              <a:t>에스바이크</a:t>
            </a:r>
            <a:r>
              <a:rPr lang="ko-KR" altLang="en-US" sz="3200" b="1" dirty="0" smtClean="0">
                <a:solidFill>
                  <a:srgbClr val="FFF324"/>
                </a:solidFill>
              </a:rPr>
              <a:t> </a:t>
            </a:r>
            <a:r>
              <a:rPr lang="en-US" altLang="ko-KR" sz="3200" b="1" dirty="0" err="1" smtClean="0">
                <a:solidFill>
                  <a:srgbClr val="FFF324"/>
                </a:solidFill>
              </a:rPr>
              <a:t>Sbike</a:t>
            </a:r>
            <a:endParaRPr lang="en-US" altLang="ko-KR" sz="3200" b="1" dirty="0">
              <a:solidFill>
                <a:srgbClr val="FFF324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91913" y="1016000"/>
            <a:ext cx="484208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에스바이크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en-US" altLang="ko-KR" sz="1200" dirty="0">
                <a:hlinkClick r:id="rId2"/>
              </a:rPr>
              <a:t>http://</a:t>
            </a:r>
            <a:r>
              <a:rPr lang="en-US" altLang="ko-KR" sz="1200" dirty="0" smtClean="0">
                <a:hlinkClick r:id="rId2"/>
              </a:rPr>
              <a:t>go-sbike.com/main.html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)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→ 공유자전거 서비스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3" y="1837075"/>
            <a:ext cx="9010650" cy="45475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5" y="1837076"/>
            <a:ext cx="11365200" cy="47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F324"/>
                </a:solidFill>
              </a:rPr>
              <a:t>Ⅲ </a:t>
            </a:r>
            <a:r>
              <a:rPr lang="ko-KR" altLang="en-US" sz="3200" b="1" dirty="0" err="1">
                <a:solidFill>
                  <a:srgbClr val="FFF324"/>
                </a:solidFill>
              </a:rPr>
              <a:t>에스바이크</a:t>
            </a:r>
            <a:r>
              <a:rPr lang="ko-KR" altLang="en-US" sz="3200" b="1" dirty="0">
                <a:solidFill>
                  <a:srgbClr val="FFF324"/>
                </a:solidFill>
              </a:rPr>
              <a:t> </a:t>
            </a:r>
            <a:r>
              <a:rPr lang="en-US" altLang="ko-KR" sz="3200" b="1" dirty="0" err="1">
                <a:solidFill>
                  <a:srgbClr val="FFF324"/>
                </a:solidFill>
              </a:rPr>
              <a:t>Sbike</a:t>
            </a:r>
            <a:endParaRPr lang="en-US" altLang="ko-KR" sz="3200" b="1" dirty="0">
              <a:solidFill>
                <a:srgbClr val="FFF324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333454" y="4549744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장점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837832" y="4495238"/>
            <a:ext cx="2580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사용자가 원하는 정보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가격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자전거 정보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기재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깔끔하게 정돈된 페이지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363473" y="5601661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단점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333454" y="1205710"/>
            <a:ext cx="4219299" cy="3128165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9258"/>
                </a:solidFill>
              </a:rPr>
              <a:t>Layout </a:t>
            </a:r>
            <a:r>
              <a:rPr lang="ko-KR" altLang="en-US" sz="1600" b="1" dirty="0" smtClean="0">
                <a:solidFill>
                  <a:srgbClr val="3A9258"/>
                </a:solidFill>
              </a:rPr>
              <a:t>레이아웃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풀 페이지 및 </a:t>
            </a: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반응형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웹 페이지 구성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메뉴 클릭 시 해당페이지로 이동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사용안내 페이지 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Slide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3A9258"/>
                </a:solidFill>
              </a:rPr>
              <a:t>Color </a:t>
            </a:r>
            <a:r>
              <a:rPr lang="ko-KR" altLang="en-US" sz="1600" b="1" dirty="0" smtClean="0">
                <a:solidFill>
                  <a:srgbClr val="3A9258"/>
                </a:solidFill>
              </a:rPr>
              <a:t>색상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410602" y="1252510"/>
            <a:ext cx="1655049" cy="550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7" y="1252510"/>
            <a:ext cx="2471830" cy="5461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294251" y="1265544"/>
            <a:ext cx="1406251" cy="46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1077" y="982686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웹 페이지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0602" y="98854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반응형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467823" y="3528559"/>
            <a:ext cx="2166939" cy="3594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852344" y="5601661"/>
            <a:ext cx="2580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고객센터 관련 내용이 없어서 문의 및 궁금한 점에 대한 내용 확인이 불가함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F324"/>
                </a:solidFill>
              </a:rPr>
              <a:t>Ⅳ </a:t>
            </a:r>
            <a:r>
              <a:rPr lang="ko-KR" altLang="en-US" sz="3200" b="1" dirty="0" err="1" smtClean="0">
                <a:solidFill>
                  <a:srgbClr val="FFF324"/>
                </a:solidFill>
              </a:rPr>
              <a:t>킥고</a:t>
            </a:r>
            <a:r>
              <a:rPr lang="ko-KR" altLang="en-US" sz="3200" b="1" dirty="0" err="1">
                <a:solidFill>
                  <a:srgbClr val="FFF324"/>
                </a:solidFill>
              </a:rPr>
              <a:t>잉</a:t>
            </a:r>
            <a:r>
              <a:rPr lang="ko-KR" altLang="en-US" sz="3200" b="1" dirty="0" smtClean="0">
                <a:solidFill>
                  <a:srgbClr val="FFF324"/>
                </a:solidFill>
              </a:rPr>
              <a:t> </a:t>
            </a:r>
            <a:r>
              <a:rPr lang="en-US" altLang="ko-KR" sz="3200" b="1" dirty="0" err="1" smtClean="0">
                <a:solidFill>
                  <a:srgbClr val="FFF324"/>
                </a:solidFill>
              </a:rPr>
              <a:t>Kickgoing</a:t>
            </a:r>
            <a:endParaRPr lang="en-US" altLang="ko-KR" sz="3200" b="1" dirty="0">
              <a:solidFill>
                <a:srgbClr val="FFF324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91913" y="1016000"/>
            <a:ext cx="484208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>
                    <a:lumMod val="50000"/>
                  </a:prstClr>
                </a:solidFill>
              </a:rPr>
              <a:t>킥고잉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en-US" altLang="ko-KR" sz="1200" dirty="0">
                <a:hlinkClick r:id="rId2"/>
              </a:rPr>
              <a:t>https://kickgoing.io/</a:t>
            </a: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)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→ </a:t>
            </a:r>
            <a:r>
              <a:rPr lang="ko-KR" altLang="en-US" sz="1200" dirty="0" err="1" smtClean="0">
                <a:solidFill>
                  <a:prstClr val="white">
                    <a:lumMod val="50000"/>
                  </a:prstClr>
                </a:solidFill>
              </a:rPr>
              <a:t>전동킥보드</a:t>
            </a: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 공유서비스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3" y="1837075"/>
            <a:ext cx="9010650" cy="45475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3" y="1708497"/>
            <a:ext cx="11365200" cy="48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349</Words>
  <Application>Microsoft Office PowerPoint</Application>
  <PresentationFormat>사용자 지정</PresentationFormat>
  <Paragraphs>95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7_Office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class2</cp:lastModifiedBy>
  <cp:revision>17</cp:revision>
  <dcterms:created xsi:type="dcterms:W3CDTF">2019-12-26T04:42:24Z</dcterms:created>
  <dcterms:modified xsi:type="dcterms:W3CDTF">2020-02-21T08:37:31Z</dcterms:modified>
</cp:coreProperties>
</file>